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42" r:id="rId39"/>
    <p:sldId id="353" r:id="rId40"/>
    <p:sldId id="356" r:id="rId41"/>
    <p:sldId id="358" r:id="rId42"/>
    <p:sldId id="359" r:id="rId43"/>
    <p:sldId id="360" r:id="rId44"/>
    <p:sldId id="348" r:id="rId45"/>
    <p:sldId id="411" r:id="rId46"/>
    <p:sldId id="410" r:id="rId47"/>
    <p:sldId id="412" r:id="rId48"/>
    <p:sldId id="413" r:id="rId49"/>
    <p:sldId id="416" r:id="rId50"/>
    <p:sldId id="417" r:id="rId51"/>
    <p:sldId id="418" r:id="rId52"/>
    <p:sldId id="419" r:id="rId53"/>
    <p:sldId id="427" r:id="rId54"/>
    <p:sldId id="429" r:id="rId55"/>
    <p:sldId id="432" r:id="rId56"/>
    <p:sldId id="433" r:id="rId57"/>
    <p:sldId id="436" r:id="rId58"/>
    <p:sldId id="437" r:id="rId59"/>
    <p:sldId id="435" r:id="rId60"/>
    <p:sldId id="372" r:id="rId61"/>
    <p:sldId id="439" r:id="rId62"/>
    <p:sldId id="443" r:id="rId63"/>
    <p:sldId id="444" r:id="rId64"/>
    <p:sldId id="364" r:id="rId65"/>
    <p:sldId id="441" r:id="rId66"/>
    <p:sldId id="440" r:id="rId67"/>
    <p:sldId id="445" r:id="rId68"/>
    <p:sldId id="446" r:id="rId69"/>
    <p:sldId id="447" r:id="rId70"/>
    <p:sldId id="448" r:id="rId71"/>
    <p:sldId id="449" r:id="rId72"/>
    <p:sldId id="451" r:id="rId73"/>
    <p:sldId id="454" r:id="rId74"/>
    <p:sldId id="455" r:id="rId75"/>
    <p:sldId id="456" r:id="rId76"/>
    <p:sldId id="462" r:id="rId77"/>
    <p:sldId id="458" r:id="rId78"/>
    <p:sldId id="460" r:id="rId79"/>
    <p:sldId id="461" r:id="rId80"/>
    <p:sldId id="431" r:id="rId81"/>
    <p:sldId id="453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258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10"/>
            <p14:sldId id="412"/>
            <p14:sldId id="413"/>
            <p14:sldId id="416"/>
            <p14:sldId id="417"/>
            <p14:sldId id="418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. UI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  <p14:sldId id="451"/>
            <p14:sldId id="454"/>
            <p14:sldId id="455"/>
            <p14:sldId id="456"/>
            <p14:sldId id="462"/>
            <p14:sldId id="458"/>
            <p14:sldId id="460"/>
            <p14:sldId id="461"/>
          </p14:sldIdLst>
        </p14:section>
        <p14:section name="8. 리소스" id="{6F06943B-D1C9-481E-987E-A46A98A2CC03}">
          <p14:sldIdLst>
            <p14:sldId id="431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 autoAdjust="0"/>
    <p:restoredTop sz="93697" autoAdjust="0"/>
  </p:normalViewPr>
  <p:slideViewPr>
    <p:cSldViewPr snapToGrid="0">
      <p:cViewPr>
        <p:scale>
          <a:sx n="100" d="100"/>
          <a:sy n="100" d="100"/>
        </p:scale>
        <p:origin x="138" y="1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6841-95B6-8ED7-3B99-C99BA99F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699BBA-C44A-EF8C-CB68-92DA25656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E25799-F84C-6ADA-7E7C-45D80D22B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BFFB5-5856-F9B6-227C-028E80E3E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0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7177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5867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2675247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2" y="1235033"/>
            <a:ext cx="7177629" cy="306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286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6454"/>
              </p:ext>
            </p:extLst>
          </p:nvPr>
        </p:nvGraphicFramePr>
        <p:xfrm>
          <a:off x="842938" y="3560235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247157" y="2788393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02237"/>
              </p:ext>
            </p:extLst>
          </p:nvPr>
        </p:nvGraphicFramePr>
        <p:xfrm>
          <a:off x="787955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44600"/>
              </p:ext>
            </p:extLst>
          </p:nvPr>
        </p:nvGraphicFramePr>
        <p:xfrm>
          <a:off x="759766" y="2788080"/>
          <a:ext cx="10479734" cy="39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  <a:tr h="863516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1055408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459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90654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855083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08078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7348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251695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검은 레이저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5078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129348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8D11-D38D-B3E9-EF8F-A53FB17A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35EEA2-9B9E-BCAC-3725-7801BC5397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A56F5-B608-465F-00E3-A08092F5E6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A67F7-E0EE-98A2-E5B3-2174EE62E52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0EB0E9-7119-FBF9-7754-09D5160C07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F3AF3AC1-C9A0-622B-8504-C5211BCCF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74703-9285-A421-3368-2D5EDCA7CB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AC35E-C835-FE45-FA0C-0D1F13DE08D5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FC18D91-B5F0-AAD3-C965-5834B32D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622220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901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110922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등장하는 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번만 등장하며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처치 시 바로 스트로크 작동함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스트로크 맞나 이름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..?)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89435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6165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802408" y="210659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3820"/>
              </p:ext>
            </p:extLst>
          </p:nvPr>
        </p:nvGraphicFramePr>
        <p:xfrm>
          <a:off x="6272809" y="1844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207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922938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40897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설정된 전투 특성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간단히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표기합니다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45460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104360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B7B30603-9D34-2767-D170-CD67DF9D9A7B}"/>
              </a:ext>
            </a:extLst>
          </p:cNvPr>
          <p:cNvSpPr/>
          <p:nvPr/>
        </p:nvSpPr>
        <p:spPr>
          <a:xfrm flipH="1">
            <a:off x="4940300" y="2928978"/>
            <a:ext cx="1754916" cy="376832"/>
          </a:xfrm>
          <a:prstGeom prst="rtTriangle">
            <a:avLst/>
          </a:prstGeom>
          <a:solidFill>
            <a:srgbClr val="FAEBD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각 삼각형 48">
            <a:extLst>
              <a:ext uri="{FF2B5EF4-FFF2-40B4-BE49-F238E27FC236}">
                <a16:creationId xmlns:a16="http://schemas.microsoft.com/office/drawing/2014/main" id="{8C9BA09D-0C1A-8DD4-8556-84684CD44872}"/>
              </a:ext>
            </a:extLst>
          </p:cNvPr>
          <p:cNvSpPr/>
          <p:nvPr/>
        </p:nvSpPr>
        <p:spPr>
          <a:xfrm>
            <a:off x="9312340" y="2936997"/>
            <a:ext cx="1754914" cy="360136"/>
          </a:xfrm>
          <a:prstGeom prst="rtTriangle">
            <a:avLst/>
          </a:prstGeom>
          <a:solidFill>
            <a:srgbClr val="FAEBD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0E612E8-C606-891D-ED15-B91309451C07}"/>
              </a:ext>
            </a:extLst>
          </p:cNvPr>
          <p:cNvSpPr/>
          <p:nvPr/>
        </p:nvSpPr>
        <p:spPr>
          <a:xfrm>
            <a:off x="6695216" y="2936996"/>
            <a:ext cx="2617123" cy="374417"/>
          </a:xfrm>
          <a:prstGeom prst="rect">
            <a:avLst/>
          </a:prstGeom>
          <a:solidFill>
            <a:srgbClr val="FAEBD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해당 연출이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466169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465227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468889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465803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464109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234" y="3306176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465227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468889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47503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47869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112169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112169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52234" y="3305371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52234" y="3309033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93341"/>
              </p:ext>
            </p:extLst>
          </p:nvPr>
        </p:nvGraphicFramePr>
        <p:xfrm>
          <a:off x="6272809" y="1939959"/>
          <a:ext cx="575836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6700" y="193423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6700" y="193790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43445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390591" y="191632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299680" y="18207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07122"/>
              </p:ext>
            </p:extLst>
          </p:nvPr>
        </p:nvGraphicFramePr>
        <p:xfrm>
          <a:off x="7674963" y="1939959"/>
          <a:ext cx="4356206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91AB83-3AC4-2000-2FA6-3CF620B646DE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F59DC5-72B1-3CEF-3935-781677D27BFE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F0CA56A-49ED-3A80-B16A-12B204CA7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5"/>
            <a:ext cx="4844562" cy="448201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74AB69-DF4C-13AA-9AE6-74E591A06F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FFAAB0-2E37-7673-F8CE-C48FBCE65F2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236229"/>
              </p:ext>
            </p:extLst>
          </p:nvPr>
        </p:nvGraphicFramePr>
        <p:xfrm>
          <a:off x="5360388" y="1934284"/>
          <a:ext cx="6481898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816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467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025785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7432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효과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136881" y="1975021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074381" y="187949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1974119" y="2184166"/>
            <a:ext cx="1493522" cy="43203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1883208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F3D649F-A67D-6B0A-0749-303F66F466A0}"/>
              </a:ext>
            </a:extLst>
          </p:cNvPr>
          <p:cNvSpPr/>
          <p:nvPr/>
        </p:nvSpPr>
        <p:spPr>
          <a:xfrm>
            <a:off x="349714" y="2613881"/>
            <a:ext cx="1493522" cy="14342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9A584B-E2CB-BE11-913B-792DB6585057}"/>
              </a:ext>
            </a:extLst>
          </p:cNvPr>
          <p:cNvSpPr/>
          <p:nvPr/>
        </p:nvSpPr>
        <p:spPr>
          <a:xfrm>
            <a:off x="268334" y="25206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C697DAA-BCE3-1BDE-290C-264085DFF9BA}"/>
              </a:ext>
            </a:extLst>
          </p:cNvPr>
          <p:cNvSpPr/>
          <p:nvPr/>
        </p:nvSpPr>
        <p:spPr>
          <a:xfrm>
            <a:off x="2386008" y="4035192"/>
            <a:ext cx="595312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0C7BC4-86F7-1D33-626B-A31E9E0B868C}"/>
              </a:ext>
            </a:extLst>
          </p:cNvPr>
          <p:cNvSpPr/>
          <p:nvPr/>
        </p:nvSpPr>
        <p:spPr>
          <a:xfrm>
            <a:off x="2299628" y="394532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B6B3778-60B3-2466-D724-91DB61A82933}"/>
              </a:ext>
            </a:extLst>
          </p:cNvPr>
          <p:cNvSpPr/>
          <p:nvPr/>
        </p:nvSpPr>
        <p:spPr>
          <a:xfrm>
            <a:off x="2123762" y="4214932"/>
            <a:ext cx="1178239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AC79730-FDE8-8AEB-3CD7-2379F1C03F9B}"/>
              </a:ext>
            </a:extLst>
          </p:cNvPr>
          <p:cNvSpPr/>
          <p:nvPr/>
        </p:nvSpPr>
        <p:spPr>
          <a:xfrm>
            <a:off x="2042382" y="41216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BCDA06-0C2D-41C2-9DDC-FD3915B08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66" y="5377090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DA5542-BF9A-7FFF-7E64-75C3ADA3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59" y="3729854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2ECD4F-4FC9-D573-6F48-D193EA26D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66" y="3712474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438753D-4EAF-58D6-79AF-ED508528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893" y="3715817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01CCFC0-5813-5AA7-302E-CF26A9B03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893" y="454478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3905551-D11E-CD10-6ACD-E3997C056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266" y="454478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B7D11EC-94AE-1176-4915-5DB530234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59" y="5377090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6EEB0F0-5FC0-1FF2-26C9-636FD297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111" y="4543285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2E06716F-30DB-FAF6-7B44-CFCBCC72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11" y="5377090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DB303E3A-7D8A-B56F-8ECE-5789181C40DB}"/>
              </a:ext>
            </a:extLst>
          </p:cNvPr>
          <p:cNvSpPr/>
          <p:nvPr/>
        </p:nvSpPr>
        <p:spPr>
          <a:xfrm>
            <a:off x="314503" y="4432474"/>
            <a:ext cx="1178239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EBA9D1-D14C-2203-368E-8343BAE6F84B}"/>
              </a:ext>
            </a:extLst>
          </p:cNvPr>
          <p:cNvSpPr/>
          <p:nvPr/>
        </p:nvSpPr>
        <p:spPr>
          <a:xfrm>
            <a:off x="233123" y="43391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ECBC154-E3B7-D915-7935-FF89C30CC66C}"/>
              </a:ext>
            </a:extLst>
          </p:cNvPr>
          <p:cNvSpPr/>
          <p:nvPr/>
        </p:nvSpPr>
        <p:spPr>
          <a:xfrm>
            <a:off x="10910963" y="4038976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07EE89-7BE5-F69E-7677-06349739A465}"/>
              </a:ext>
            </a:extLst>
          </p:cNvPr>
          <p:cNvSpPr/>
          <p:nvPr/>
        </p:nvSpPr>
        <p:spPr>
          <a:xfrm>
            <a:off x="10918169" y="4801511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29E3BD0-213B-1F8E-998E-3504FE5436C3}"/>
              </a:ext>
            </a:extLst>
          </p:cNvPr>
          <p:cNvSpPr/>
          <p:nvPr/>
        </p:nvSpPr>
        <p:spPr>
          <a:xfrm>
            <a:off x="10918169" y="564722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F3ECD4F-3CB1-53EB-7823-F23402F8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34284"/>
            <a:ext cx="4844561" cy="448201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/>
        </p:nvGraphicFramePr>
        <p:xfrm>
          <a:off x="5360388" y="1934284"/>
          <a:ext cx="4356206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468541" y="3027692"/>
            <a:ext cx="576034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387161" y="292022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084490" y="3027692"/>
            <a:ext cx="1442809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003111" y="292022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32C7-2BFD-84AB-AB33-CBD119CC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3EE4E-79BA-AC46-4376-A59B1D9770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CC5B5C-E81F-D9D3-1318-5681C8108FC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E71F2-2F07-9798-C29F-62FBFC4D5C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0F8EBAB-2FBA-1453-D792-4B23B84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6D037-5E71-AF1B-C609-50464D38E65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D9115-633A-0940-999B-00962DF7977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2B1368E-F676-A381-E1A4-83E21ABD72A0}"/>
              </a:ext>
            </a:extLst>
          </p:cNvPr>
          <p:cNvSpPr/>
          <p:nvPr/>
        </p:nvSpPr>
        <p:spPr>
          <a:xfrm>
            <a:off x="7585488" y="1907486"/>
            <a:ext cx="3600000" cy="3600000"/>
          </a:xfrm>
          <a:prstGeom prst="diamond">
            <a:avLst/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27867-69CB-E97B-1247-1AD744AE4E57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75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A5F058-8366-E184-0888-BC7C1D303598}"/>
              </a:ext>
            </a:extLst>
          </p:cNvPr>
          <p:cNvCxnSpPr/>
          <p:nvPr/>
        </p:nvCxnSpPr>
        <p:spPr>
          <a:xfrm>
            <a:off x="111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3B0F9E-68ED-022A-C7FA-9FE033EC3BA2}"/>
              </a:ext>
            </a:extLst>
          </p:cNvPr>
          <p:cNvCxnSpPr>
            <a:cxnSpLocks/>
          </p:cNvCxnSpPr>
          <p:nvPr/>
        </p:nvCxnSpPr>
        <p:spPr>
          <a:xfrm>
            <a:off x="9386245" y="5507486"/>
            <a:ext cx="0" cy="9885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89DFF2-D873-F7FC-F9EF-2235FE2300C6}"/>
              </a:ext>
            </a:extLst>
          </p:cNvPr>
          <p:cNvSpPr txBox="1"/>
          <p:nvPr/>
        </p:nvSpPr>
        <p:spPr>
          <a:xfrm rot="18889844">
            <a:off x="7770498" y="2551511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5m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BFDF2F-0F9D-D429-587A-A1C12306D1C8}"/>
              </a:ext>
            </a:extLst>
          </p:cNvPr>
          <p:cNvCxnSpPr>
            <a:cxnSpLocks/>
          </p:cNvCxnSpPr>
          <p:nvPr/>
        </p:nvCxnSpPr>
        <p:spPr>
          <a:xfrm flipV="1">
            <a:off x="7461663" y="1790011"/>
            <a:ext cx="1800000" cy="1800000"/>
          </a:xfrm>
          <a:prstGeom prst="straightConnector1">
            <a:avLst/>
          </a:prstGeom>
          <a:ln>
            <a:solidFill>
              <a:srgbClr val="FAEB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B7816402-9609-A902-6BFF-2643B8F9A03C}"/>
              </a:ext>
            </a:extLst>
          </p:cNvPr>
          <p:cNvSpPr/>
          <p:nvPr/>
        </p:nvSpPr>
        <p:spPr>
          <a:xfrm>
            <a:off x="9203714" y="3611574"/>
            <a:ext cx="328483" cy="1174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981AF19-E5A1-19E7-3A67-179DCFDF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3626" y="2970935"/>
            <a:ext cx="397447" cy="73430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8C0820-BF98-8FBB-2236-BE07CD48AA31}"/>
              </a:ext>
            </a:extLst>
          </p:cNvPr>
          <p:cNvSpPr txBox="1"/>
          <p:nvPr/>
        </p:nvSpPr>
        <p:spPr>
          <a:xfrm>
            <a:off x="266699" y="1229095"/>
            <a:ext cx="774954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035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특정 콘텐츠에서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11847</TotalTime>
  <Words>9644</Words>
  <Application>Microsoft Office PowerPoint</Application>
  <PresentationFormat>와이드스크린</PresentationFormat>
  <Paragraphs>2054</Paragraphs>
  <Slides>81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1389</cp:revision>
  <dcterms:created xsi:type="dcterms:W3CDTF">2024-10-29T05:59:45Z</dcterms:created>
  <dcterms:modified xsi:type="dcterms:W3CDTF">2024-12-01T10:20:27Z</dcterms:modified>
</cp:coreProperties>
</file>